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302" r:id="rId3"/>
    <p:sldId id="279" r:id="rId4"/>
    <p:sldId id="281" r:id="rId5"/>
    <p:sldId id="282" r:id="rId6"/>
    <p:sldId id="303" r:id="rId7"/>
    <p:sldId id="284" r:id="rId8"/>
    <p:sldId id="304" r:id="rId9"/>
    <p:sldId id="285" r:id="rId10"/>
    <p:sldId id="260" r:id="rId11"/>
    <p:sldId id="298" r:id="rId12"/>
    <p:sldId id="257" r:id="rId13"/>
    <p:sldId id="286" r:id="rId14"/>
    <p:sldId id="266" r:id="rId15"/>
    <p:sldId id="287" r:id="rId16"/>
    <p:sldId id="261" r:id="rId17"/>
    <p:sldId id="263" r:id="rId18"/>
    <p:sldId id="265" r:id="rId19"/>
    <p:sldId id="292" r:id="rId20"/>
    <p:sldId id="301" r:id="rId21"/>
    <p:sldId id="291" r:id="rId22"/>
    <p:sldId id="295" r:id="rId23"/>
    <p:sldId id="293" r:id="rId24"/>
    <p:sldId id="294" r:id="rId25"/>
    <p:sldId id="296" r:id="rId26"/>
    <p:sldId id="305" r:id="rId27"/>
    <p:sldId id="269" r:id="rId28"/>
    <p:sldId id="288" r:id="rId29"/>
    <p:sldId id="289" r:id="rId30"/>
    <p:sldId id="267" r:id="rId31"/>
    <p:sldId id="270" r:id="rId32"/>
    <p:sldId id="299" r:id="rId33"/>
    <p:sldId id="27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377"/>
    <a:srgbClr val="8BFFBF"/>
    <a:srgbClr val="69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304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en-US" dirty="0" smtClean="0"/>
              <a:t>VICTOR of AVEYRON - 1799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6864"/>
            <a:ext cx="10972800" cy="5445212"/>
          </a:xfrm>
        </p:spPr>
      </p:pic>
    </p:spTree>
    <p:extLst>
      <p:ext uri="{BB962C8B-B14F-4D97-AF65-F5344CB8AC3E}">
        <p14:creationId xmlns:p14="http://schemas.microsoft.com/office/powerpoint/2010/main" val="16719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66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GENIE</a:t>
            </a:r>
            <a:endParaRPr lang="en-US" sz="9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" y="1326292"/>
            <a:ext cx="11294076" cy="5412259"/>
          </a:xfrm>
        </p:spPr>
      </p:pic>
    </p:spTree>
    <p:extLst>
      <p:ext uri="{BB962C8B-B14F-4D97-AF65-F5344CB8AC3E}">
        <p14:creationId xmlns:p14="http://schemas.microsoft.com/office/powerpoint/2010/main" val="17490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4" y="365123"/>
            <a:ext cx="5725297" cy="613453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12" y="365124"/>
            <a:ext cx="5774724" cy="6134529"/>
          </a:xfrm>
        </p:spPr>
      </p:pic>
    </p:spTree>
    <p:extLst>
      <p:ext uri="{BB962C8B-B14F-4D97-AF65-F5344CB8AC3E}">
        <p14:creationId xmlns:p14="http://schemas.microsoft.com/office/powerpoint/2010/main" val="18210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" y="365125"/>
            <a:ext cx="5862838" cy="6200432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35" y="365125"/>
            <a:ext cx="5616949" cy="6200432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1266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9" y="365124"/>
            <a:ext cx="5445211" cy="610157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1" y="365125"/>
            <a:ext cx="5840627" cy="6101577"/>
          </a:xfrm>
        </p:spPr>
      </p:pic>
    </p:spTree>
    <p:extLst>
      <p:ext uri="{BB962C8B-B14F-4D97-AF65-F5344CB8AC3E}">
        <p14:creationId xmlns:p14="http://schemas.microsoft.com/office/powerpoint/2010/main" val="27108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9814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Clark Wiley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73" y="1416909"/>
            <a:ext cx="9160476" cy="4687330"/>
          </a:xfrm>
        </p:spPr>
      </p:pic>
    </p:spTree>
    <p:extLst>
      <p:ext uri="{BB962C8B-B14F-4D97-AF65-F5344CB8AC3E}">
        <p14:creationId xmlns:p14="http://schemas.microsoft.com/office/powerpoint/2010/main" val="39373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0752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Dorothy Irene Wiley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2151"/>
            <a:ext cx="10515600" cy="5395783"/>
          </a:xfrm>
        </p:spPr>
      </p:pic>
    </p:spTree>
    <p:extLst>
      <p:ext uri="{BB962C8B-B14F-4D97-AF65-F5344CB8AC3E}">
        <p14:creationId xmlns:p14="http://schemas.microsoft.com/office/powerpoint/2010/main" val="23946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67" y="-648130"/>
            <a:ext cx="10515600" cy="26416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69FFAD"/>
                </a:solidFill>
              </a:rPr>
              <a:t>The Wiley Children</a:t>
            </a:r>
            <a:endParaRPr lang="en-US" sz="6000" b="1" dirty="0">
              <a:solidFill>
                <a:srgbClr val="69FFA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1301578"/>
            <a:ext cx="10514012" cy="468964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8BFFBF"/>
                </a:solidFill>
              </a:rPr>
              <a:t>#1 – </a:t>
            </a:r>
            <a:r>
              <a:rPr lang="en-US" sz="4000" b="1" u="sng" dirty="0" smtClean="0">
                <a:solidFill>
                  <a:srgbClr val="8BFFBF"/>
                </a:solidFill>
              </a:rPr>
              <a:t>Dorothy Irene Wiley </a:t>
            </a:r>
            <a:r>
              <a:rPr lang="en-US" sz="4000" dirty="0" smtClean="0">
                <a:solidFill>
                  <a:srgbClr val="8BFFBF"/>
                </a:solidFill>
              </a:rPr>
              <a:t>– 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Born – 06/02/1948 </a:t>
            </a:r>
            <a:r>
              <a:rPr lang="en-US" sz="4000" dirty="0" smtClean="0">
                <a:solidFill>
                  <a:srgbClr val="FF0000"/>
                </a:solidFill>
              </a:rPr>
              <a:t>Died – 08/19/1948</a:t>
            </a:r>
          </a:p>
          <a:p>
            <a:pPr algn="ctr"/>
            <a:r>
              <a:rPr lang="en-US" sz="4000" dirty="0" smtClean="0">
                <a:solidFill>
                  <a:srgbClr val="8BFFBF"/>
                </a:solidFill>
              </a:rPr>
              <a:t>#2 – </a:t>
            </a:r>
            <a:r>
              <a:rPr lang="en-US" sz="4000" b="1" u="sng" dirty="0" smtClean="0">
                <a:solidFill>
                  <a:srgbClr val="8BFFBF"/>
                </a:solidFill>
              </a:rPr>
              <a:t>Robert Clark Wiley </a:t>
            </a:r>
            <a:r>
              <a:rPr lang="en-US" sz="4000" dirty="0" smtClean="0">
                <a:solidFill>
                  <a:srgbClr val="8BFFBF"/>
                </a:solidFill>
              </a:rPr>
              <a:t>– 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Born – 09/15/1949 </a:t>
            </a:r>
            <a:r>
              <a:rPr lang="en-US" sz="4000" dirty="0" smtClean="0">
                <a:solidFill>
                  <a:srgbClr val="FF0000"/>
                </a:solidFill>
              </a:rPr>
              <a:t>Died – 09/17/1949</a:t>
            </a:r>
          </a:p>
          <a:p>
            <a:pPr algn="ctr"/>
            <a:r>
              <a:rPr lang="en-US" sz="4000" dirty="0" smtClean="0">
                <a:solidFill>
                  <a:srgbClr val="8BFFBF"/>
                </a:solidFill>
              </a:rPr>
              <a:t>#3 – </a:t>
            </a:r>
            <a:r>
              <a:rPr lang="en-US" sz="4000" b="1" u="sng" dirty="0" smtClean="0">
                <a:solidFill>
                  <a:srgbClr val="8BFFBF"/>
                </a:solidFill>
              </a:rPr>
              <a:t>John Gray Wiley </a:t>
            </a:r>
            <a:r>
              <a:rPr lang="en-US" sz="4000" dirty="0" smtClean="0">
                <a:solidFill>
                  <a:srgbClr val="8BFFBF"/>
                </a:solidFill>
              </a:rPr>
              <a:t>– 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Born – 03/11/1952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Died – 02/18/2011 </a:t>
            </a:r>
          </a:p>
          <a:p>
            <a:pPr algn="ctr"/>
            <a:r>
              <a:rPr lang="en-US" sz="4000" dirty="0" smtClean="0">
                <a:solidFill>
                  <a:srgbClr val="8BFFBF"/>
                </a:solidFill>
              </a:rPr>
              <a:t>#4 – </a:t>
            </a:r>
            <a:r>
              <a:rPr lang="en-US" sz="4000" b="1" u="sng" dirty="0" smtClean="0">
                <a:solidFill>
                  <a:srgbClr val="8BFFBF"/>
                </a:solidFill>
              </a:rPr>
              <a:t>Susan M. Wiley (aka – GENIE) </a:t>
            </a:r>
            <a:endParaRPr lang="en-US" sz="4000" b="1" u="sng" dirty="0">
              <a:solidFill>
                <a:srgbClr val="8BFFBF"/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Born – 04/18/1957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8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4749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ugs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8125" y="2187039"/>
            <a:ext cx="48196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179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578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42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5762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59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129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59" y="708454"/>
            <a:ext cx="5099222" cy="5436974"/>
          </a:xfrm>
        </p:spPr>
      </p:pic>
    </p:spTree>
    <p:extLst>
      <p:ext uri="{BB962C8B-B14F-4D97-AF65-F5344CB8AC3E}">
        <p14:creationId xmlns:p14="http://schemas.microsoft.com/office/powerpoint/2010/main" val="1265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Critical Period </a:t>
            </a:r>
            <a:r>
              <a:rPr lang="en-US" sz="6000" dirty="0" smtClean="0">
                <a:solidFill>
                  <a:srgbClr val="FFFF00"/>
                </a:solidFill>
              </a:rPr>
              <a:t>Hypothesis: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States that the first few years of life are a crucial time to first-language acquisition if presented with adequate stimuli.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1" y="1935892"/>
            <a:ext cx="5214550" cy="467909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82" y="1935892"/>
            <a:ext cx="6145426" cy="4679091"/>
          </a:xfrm>
        </p:spPr>
      </p:pic>
    </p:spTree>
    <p:extLst>
      <p:ext uri="{BB962C8B-B14F-4D97-AF65-F5344CB8AC3E}">
        <p14:creationId xmlns:p14="http://schemas.microsoft.com/office/powerpoint/2010/main" val="20926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6622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7373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69211"/>
          </a:xfrm>
        </p:spPr>
      </p:pic>
    </p:spTree>
    <p:extLst>
      <p:ext uri="{BB962C8B-B14F-4D97-AF65-F5344CB8AC3E}">
        <p14:creationId xmlns:p14="http://schemas.microsoft.com/office/powerpoint/2010/main" val="18080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923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1711" y="543697"/>
            <a:ext cx="9144000" cy="612895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12800" dirty="0" smtClean="0">
                <a:solidFill>
                  <a:srgbClr val="FF0000"/>
                </a:solidFill>
              </a:rPr>
              <a:t>Rh Blood Poisoning:</a:t>
            </a:r>
          </a:p>
          <a:p>
            <a:pPr algn="ctr"/>
            <a:r>
              <a:rPr lang="en-US" sz="10000" dirty="0" smtClean="0">
                <a:solidFill>
                  <a:schemeClr val="tx2"/>
                </a:solidFill>
              </a:rPr>
              <a:t>When the mother’s blood is not compatible with the blood of the fetus.</a:t>
            </a:r>
          </a:p>
          <a:p>
            <a:pPr algn="ctr"/>
            <a:endParaRPr lang="en-US" sz="10000" dirty="0" smtClean="0">
              <a:solidFill>
                <a:srgbClr val="FF0000"/>
              </a:solidFill>
            </a:endParaRPr>
          </a:p>
          <a:p>
            <a:pPr algn="ctr"/>
            <a:r>
              <a:rPr lang="en-US" sz="12800" dirty="0" smtClean="0">
                <a:solidFill>
                  <a:srgbClr val="FF0000"/>
                </a:solidFill>
              </a:rPr>
              <a:t>Side Effects: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2"/>
                </a:solidFill>
              </a:rPr>
              <a:t>Poor Brain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2"/>
                </a:solidFill>
              </a:rPr>
              <a:t>Cognitive &amp; Learning Disabilities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2"/>
                </a:solidFill>
              </a:rPr>
              <a:t>Epilepsy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dirty="0" err="1" smtClean="0">
                <a:solidFill>
                  <a:schemeClr val="tx2"/>
                </a:solidFill>
              </a:rPr>
              <a:t>Spina</a:t>
            </a:r>
            <a:r>
              <a:rPr lang="en-US" sz="8000" dirty="0" smtClean="0">
                <a:solidFill>
                  <a:schemeClr val="tx2"/>
                </a:solidFill>
              </a:rPr>
              <a:t> Bifida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2"/>
                </a:solidFill>
              </a:rPr>
              <a:t>Cerebral Palsy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2"/>
                </a:solidFill>
              </a:rPr>
              <a:t>Still Birth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</a:rPr>
              <a:t>“S” SUPPOSITION:</a:t>
            </a:r>
            <a:br>
              <a:rPr lang="en-US" sz="6600" dirty="0" smtClean="0">
                <a:solidFill>
                  <a:srgbClr val="00B050"/>
                </a:solidFill>
              </a:rPr>
            </a:br>
            <a:r>
              <a:rPr lang="en-US" sz="4000" dirty="0" smtClean="0">
                <a:solidFill>
                  <a:srgbClr val="69B377"/>
                </a:solidFill>
              </a:rPr>
              <a:t>Was Genie a good scientific subject to test the Critical Period Hypothesis?</a:t>
            </a:r>
            <a:endParaRPr lang="en-US" sz="4000" dirty="0">
              <a:solidFill>
                <a:srgbClr val="69B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54" y="617838"/>
            <a:ext cx="7422292" cy="5741773"/>
          </a:xfrm>
        </p:spPr>
      </p:pic>
    </p:spTree>
    <p:extLst>
      <p:ext uri="{BB962C8B-B14F-4D97-AF65-F5344CB8AC3E}">
        <p14:creationId xmlns:p14="http://schemas.microsoft.com/office/powerpoint/2010/main" val="22678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2560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3521" cy="3883231"/>
          </a:xfrm>
        </p:spPr>
      </p:pic>
      <p:pic>
        <p:nvPicPr>
          <p:cNvPr id="5" name="Content Placeholder 3" descr="castaway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5175" y="3448050"/>
            <a:ext cx="50768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105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231"/>
            <a:ext cx="10515600" cy="98030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OUTLINE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40476"/>
            <a:ext cx="10233800" cy="54946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Feral Children Background</a:t>
            </a:r>
          </a:p>
          <a:p>
            <a:r>
              <a:rPr lang="en-US" sz="3200" b="1" dirty="0" smtClean="0"/>
              <a:t>Genie / Two Movies / Two Books / Two Authors</a:t>
            </a:r>
          </a:p>
          <a:p>
            <a:r>
              <a:rPr lang="en-US" sz="3200" b="1" dirty="0" smtClean="0"/>
              <a:t>Genie’s Family Background</a:t>
            </a:r>
          </a:p>
          <a:p>
            <a:r>
              <a:rPr lang="en-US" sz="3200" b="1" dirty="0" smtClean="0"/>
              <a:t>Genie’s Isolation</a:t>
            </a:r>
          </a:p>
          <a:p>
            <a:r>
              <a:rPr lang="en-US" sz="3200" b="1" dirty="0" smtClean="0"/>
              <a:t>Genie’s Post Isolation Discovery &amp; Treatment</a:t>
            </a:r>
          </a:p>
          <a:p>
            <a:r>
              <a:rPr lang="en-US" sz="3200" b="1" dirty="0" smtClean="0"/>
              <a:t>Critical Period Hypothesis</a:t>
            </a:r>
          </a:p>
          <a:p>
            <a:r>
              <a:rPr lang="en-US" sz="3200" b="1" dirty="0" smtClean="0"/>
              <a:t>Rh Blood Factor &amp; Rh Blood Poisoning</a:t>
            </a:r>
          </a:p>
          <a:p>
            <a:r>
              <a:rPr lang="en-US" sz="3200" b="1" dirty="0" smtClean="0"/>
              <a:t>“S” Supposition </a:t>
            </a:r>
          </a:p>
          <a:p>
            <a:r>
              <a:rPr lang="en-US" sz="3200" b="1" dirty="0" smtClean="0"/>
              <a:t>Conclude and Questions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99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08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154</Words>
  <Application>Microsoft Office PowerPoint</Application>
  <PresentationFormat>Widescreen</PresentationFormat>
  <Paragraphs>33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VICTOR of AVEYRON - 1799</vt:lpstr>
      <vt:lpstr>PowerPoint Presentation</vt:lpstr>
      <vt:lpstr>GENIE</vt:lpstr>
      <vt:lpstr>PowerPoint Presentation</vt:lpstr>
      <vt:lpstr>PowerPoint Presentation</vt:lpstr>
      <vt:lpstr>PowerPoint Presentation</vt:lpstr>
      <vt:lpstr>Clark Wiley</vt:lpstr>
      <vt:lpstr>Dorothy Irene Wiley</vt:lpstr>
      <vt:lpstr>The Wiley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Period Hypothesis: States that the first few years of life are a crucial time to first-language acquisition if presented with adequate stimuli.</vt:lpstr>
      <vt:lpstr>PowerPoint Presentation</vt:lpstr>
      <vt:lpstr>PowerPoint Presentation</vt:lpstr>
      <vt:lpstr>PowerPoint Presentation</vt:lpstr>
      <vt:lpstr>PowerPoint Presentation</vt:lpstr>
      <vt:lpstr>“S” SUPPOSITION: Was Genie a good scientific subject to test the Critical Period Hypothesis?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GENIE</dc:title>
  <dc:creator>Anthony Sanderson</dc:creator>
  <cp:lastModifiedBy>Kellie Thomas</cp:lastModifiedBy>
  <cp:revision>57</cp:revision>
  <dcterms:created xsi:type="dcterms:W3CDTF">2015-03-31T10:16:14Z</dcterms:created>
  <dcterms:modified xsi:type="dcterms:W3CDTF">2018-03-08T20:51:43Z</dcterms:modified>
</cp:coreProperties>
</file>